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67" r:id="rId3"/>
    <p:sldId id="265" r:id="rId4"/>
    <p:sldId id="266" r:id="rId5"/>
    <p:sldId id="26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F24"/>
    <a:srgbClr val="50636C"/>
    <a:srgbClr val="A99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92" autoAdjust="0"/>
  </p:normalViewPr>
  <p:slideViewPr>
    <p:cSldViewPr snapToGrid="0">
      <p:cViewPr>
        <p:scale>
          <a:sx n="100" d="100"/>
          <a:sy n="100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ECA-7DBC-47DB-ABF2-15BE1B7316A4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9951-C38C-4F87-B965-E1550FDBE6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03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05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85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55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384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539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3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4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30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57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Ci presentiamo</a:t>
            </a:r>
          </a:p>
          <a:p>
            <a:r>
              <a:rPr lang="it-IT" dirty="0"/>
              <a:t>Nome progetto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413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659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269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44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8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8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4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0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C0A4-E77C-41BB-A627-F253204F4CBB}" type="datetimeFigureOut">
              <a:rPr lang="it-IT" smtClean="0"/>
              <a:t>01/12/2023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58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81AC6-448E-1454-165F-AB4317E1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84" y="3327079"/>
            <a:ext cx="4620584" cy="737742"/>
          </a:xfrm>
        </p:spPr>
        <p:txBody>
          <a:bodyPr>
            <a:normAutofit fontScale="90000"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Copperplate Gothic Bold" panose="020E0705020206020404" pitchFamily="34" charset="0"/>
              </a:rPr>
              <a:t>BDLTs project</a:t>
            </a:r>
            <a:endParaRPr lang="it-IT" sz="4400" dirty="0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BE32C4-E5F6-4196-79D5-BF1C1351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84" y="4200411"/>
            <a:ext cx="4620584" cy="737742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Group: </a:t>
            </a:r>
            <a:r>
              <a:rPr lang="it-IT" dirty="0" err="1">
                <a:solidFill>
                  <a:srgbClr val="FFFFFF"/>
                </a:solidFill>
                <a:latin typeface="Copperplate Gothic Light" panose="020E0507020206020404" pitchFamily="34" charset="0"/>
              </a:rPr>
              <a:t>CryptoFolks</a:t>
            </a:r>
            <a:endParaRPr lang="it-IT" dirty="0">
              <a:solidFill>
                <a:srgbClr val="FFFFFF"/>
              </a:solidFill>
              <a:latin typeface="Copperplate Gothic Light" panose="020E0507020206020404" pitchFamily="34" charset="0"/>
            </a:endParaRPr>
          </a:p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Prof: Claudio Di Ciccio</a:t>
            </a:r>
          </a:p>
        </p:txBody>
      </p:sp>
      <p:pic>
        <p:nvPicPr>
          <p:cNvPr id="11" name="Immagine 10" descr="Immagine che contiene anime, Danza, festival&#10;&#10;Descrizione generata automaticamente">
            <a:extLst>
              <a:ext uri="{FF2B5EF4-FFF2-40B4-BE49-F238E27FC236}">
                <a16:creationId xmlns:a16="http://schemas.microsoft.com/office/drawing/2014/main" id="{E5365840-CF93-CC71-6970-B096316D7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8" r="34701"/>
          <a:stretch/>
        </p:blipFill>
        <p:spPr>
          <a:xfrm>
            <a:off x="6229146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" name="Immagine 19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2435915F-A2D8-2CDA-5CF3-B7013C21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9199" r="18618" b="27932"/>
          <a:stretch/>
        </p:blipFill>
        <p:spPr>
          <a:xfrm>
            <a:off x="460955" y="530087"/>
            <a:ext cx="5503842" cy="2201537"/>
          </a:xfrm>
          <a:prstGeom prst="rect">
            <a:avLst/>
          </a:prstGeom>
        </p:spPr>
      </p:pic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9C8581C-9941-BD3D-7C1E-B153CD61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7" y="5525091"/>
            <a:ext cx="3368233" cy="13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7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Prototype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68B16-AC1F-EC8C-5FBC-01A9CA85D343}"/>
              </a:ext>
            </a:extLst>
          </p:cNvPr>
          <p:cNvSpPr/>
          <p:nvPr/>
        </p:nvSpPr>
        <p:spPr>
          <a:xfrm>
            <a:off x="35687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48D0679-5BCA-EAEF-9E8C-5BE4ED6220A8}"/>
              </a:ext>
            </a:extLst>
          </p:cNvPr>
          <p:cNvSpPr/>
          <p:nvPr/>
        </p:nvSpPr>
        <p:spPr>
          <a:xfrm>
            <a:off x="35687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B8F726-C613-FDA9-F46C-8E1476F4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80" y="1127760"/>
            <a:ext cx="49276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Mostro con riempimento a tinta unita">
            <a:extLst>
              <a:ext uri="{FF2B5EF4-FFF2-40B4-BE49-F238E27FC236}">
                <a16:creationId xmlns:a16="http://schemas.microsoft.com/office/drawing/2014/main" id="{9ACBCE53-C65C-3C25-8499-0BCF25BB3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220" y="2958624"/>
            <a:ext cx="914400" cy="91440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98FB863-D7C9-632E-49FE-B139C3168306}"/>
              </a:ext>
            </a:extLst>
          </p:cNvPr>
          <p:cNvCxnSpPr/>
          <p:nvPr/>
        </p:nvCxnSpPr>
        <p:spPr>
          <a:xfrm flipV="1">
            <a:off x="4907280" y="4084320"/>
            <a:ext cx="231140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571179-CAB3-AF19-6706-841942F0652B}"/>
              </a:ext>
            </a:extLst>
          </p:cNvPr>
          <p:cNvSpPr txBox="1"/>
          <p:nvPr/>
        </p:nvSpPr>
        <p:spPr>
          <a:xfrm>
            <a:off x="4185920" y="4958080"/>
            <a:ext cx="140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Palesemente generato con AI (no-</a:t>
            </a:r>
            <a:r>
              <a:rPr lang="it-IT" dirty="0" err="1"/>
              <a:t>cap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822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Prototype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68B16-AC1F-EC8C-5FBC-01A9CA85D343}"/>
              </a:ext>
            </a:extLst>
          </p:cNvPr>
          <p:cNvSpPr/>
          <p:nvPr/>
        </p:nvSpPr>
        <p:spPr>
          <a:xfrm>
            <a:off x="35687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Attr1: ….</a:t>
            </a:r>
          </a:p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48D0679-5BCA-EAEF-9E8C-5BE4ED6220A8}"/>
              </a:ext>
            </a:extLst>
          </p:cNvPr>
          <p:cNvSpPr/>
          <p:nvPr/>
        </p:nvSpPr>
        <p:spPr>
          <a:xfrm>
            <a:off x="35687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D499DB03-DD62-463E-B2BE-B9E01A7A0830}"/>
              </a:ext>
            </a:extLst>
          </p:cNvPr>
          <p:cNvCxnSpPr>
            <a:cxnSpLocks/>
          </p:cNvCxnSpPr>
          <p:nvPr/>
        </p:nvCxnSpPr>
        <p:spPr>
          <a:xfrm>
            <a:off x="3616960" y="4084320"/>
            <a:ext cx="152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F6884EAF-6B93-BDA0-E8B6-C83C43EB28F5}"/>
              </a:ext>
            </a:extLst>
          </p:cNvPr>
          <p:cNvSpPr/>
          <p:nvPr/>
        </p:nvSpPr>
        <p:spPr>
          <a:xfrm>
            <a:off x="513842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Attr1: ….</a:t>
            </a:r>
          </a:p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D56B559-B9BF-972A-36B5-592A0368E6EA}"/>
              </a:ext>
            </a:extLst>
          </p:cNvPr>
          <p:cNvSpPr/>
          <p:nvPr/>
        </p:nvSpPr>
        <p:spPr>
          <a:xfrm>
            <a:off x="513842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</p:spTree>
    <p:extLst>
      <p:ext uri="{BB962C8B-B14F-4D97-AF65-F5344CB8AC3E}">
        <p14:creationId xmlns:p14="http://schemas.microsoft.com/office/powerpoint/2010/main" val="210561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Issues and </a:t>
            </a:r>
            <a:r>
              <a:rPr lang="it-IT" dirty="0" err="1"/>
              <a:t>limitations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C721EFF5-32F7-6463-51FD-1B75F5E866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Integrazione dell’AI per creazione dei mostri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Gestione non-</a:t>
            </a:r>
            <a:r>
              <a:rPr lang="it-IT" dirty="0" err="1"/>
              <a:t>fungible</a:t>
            </a:r>
            <a:r>
              <a:rPr lang="it-IT" dirty="0"/>
              <a:t> tokens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619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Recap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C721EFF5-32F7-6463-51FD-1B75F5E866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Gotta </a:t>
            </a:r>
            <a:r>
              <a:rPr lang="it-IT" dirty="0" err="1"/>
              <a:t>catch’em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(e rendici ricchi)</a:t>
            </a:r>
          </a:p>
        </p:txBody>
      </p:sp>
    </p:spTree>
    <p:extLst>
      <p:ext uri="{BB962C8B-B14F-4D97-AF65-F5344CB8AC3E}">
        <p14:creationId xmlns:p14="http://schemas.microsoft.com/office/powerpoint/2010/main" val="40245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24442" y="614362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vestiti, Viso umano, manica&#10;&#10;Descrizione generata automaticamente">
            <a:extLst>
              <a:ext uri="{FF2B5EF4-FFF2-40B4-BE49-F238E27FC236}">
                <a16:creationId xmlns:a16="http://schemas.microsoft.com/office/drawing/2014/main" id="{AC30305C-494F-7F43-68F2-CEF19AC4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69688" l="41875" r="73125">
                        <a14:foregroundMark x1="70078" y1="48958" x2="71641" y2="60104"/>
                        <a14:foregroundMark x1="71641" y1="60104" x2="63906" y2="67292"/>
                        <a14:foregroundMark x1="63906" y1="67292" x2="50781" y2="69167"/>
                        <a14:foregroundMark x1="50781" y1="69167" x2="44609" y2="68229"/>
                        <a14:foregroundMark x1="44609" y1="68229" x2="41875" y2="62083"/>
                        <a14:foregroundMark x1="41875" y1="62083" x2="42578" y2="59792"/>
                        <a14:foregroundMark x1="72031" y1="53333" x2="72344" y2="60417"/>
                        <a14:foregroundMark x1="72344" y1="60417" x2="70000" y2="67292"/>
                        <a14:foregroundMark x1="70000" y1="67292" x2="43516" y2="69375"/>
                        <a14:foregroundMark x1="72109" y1="70000" x2="71953" y2="54583"/>
                        <a14:foregroundMark x1="71953" y1="54583" x2="72734" y2="66563"/>
                        <a14:foregroundMark x1="72734" y1="66563" x2="67813" y2="70625"/>
                        <a14:foregroundMark x1="67813" y1="70625" x2="73125" y2="69688"/>
                        <a14:foregroundMark x1="73125" y1="69688" x2="72031" y2="52396"/>
                        <a14:foregroundMark x1="62422" y1="21042" x2="58438" y2="16563"/>
                        <a14:foregroundMark x1="58438" y1="16563" x2="53203" y2="17292"/>
                        <a14:foregroundMark x1="53203" y1="17292" x2="60234" y2="18958"/>
                        <a14:foregroundMark x1="60234" y1="18958" x2="53516" y2="21042"/>
                        <a14:foregroundMark x1="53516" y1="21042" x2="58672" y2="19167"/>
                        <a14:foregroundMark x1="58672" y1="19167" x2="52422" y2="19479"/>
                        <a14:foregroundMark x1="59453" y1="17083" x2="54063" y2="17083"/>
                        <a14:foregroundMark x1="54063" y1="17083" x2="56797" y2="172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15764" r="25869" b="28718"/>
          <a:stretch/>
        </p:blipFill>
        <p:spPr>
          <a:xfrm flipH="1">
            <a:off x="7198214" y="582090"/>
            <a:ext cx="3538510" cy="422651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3707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62537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9220" y="4517822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Nicolò Dentale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1868948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effectLst/>
                <a:latin typeface="Open Sans" panose="020B0606030504020204" pitchFamily="34" charset="0"/>
              </a:rPr>
              <a:t>Artwork and creativity. The lion </a:t>
            </a:r>
            <a:r>
              <a:rPr lang="en-GB" sz="2400" b="0" i="0" dirty="0" err="1">
                <a:effectLst/>
                <a:latin typeface="Open Sans" panose="020B0606030504020204" pitchFamily="34" charset="0"/>
              </a:rPr>
              <a:t>survivor,from</a:t>
            </a:r>
            <a:r>
              <a:rPr lang="en-GB" sz="2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2400" b="0" i="0" dirty="0" err="1">
                <a:effectLst/>
                <a:latin typeface="Open Sans" panose="020B0606030504020204" pitchFamily="34" charset="0"/>
              </a:rPr>
              <a:t>Ladispoli</a:t>
            </a:r>
            <a:r>
              <a:rPr lang="en-GB" sz="2400" b="0" i="0" dirty="0">
                <a:effectLst/>
                <a:latin typeface="Open Sans" panose="020B0606030504020204" pitchFamily="34" charset="0"/>
              </a:rPr>
              <a:t>.</a:t>
            </a:r>
            <a:endParaRPr lang="it-IT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ennello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364" y="5618524"/>
            <a:ext cx="554232" cy="554232"/>
          </a:xfrm>
          <a:prstGeom prst="rect">
            <a:avLst/>
          </a:prstGeom>
        </p:spPr>
      </p:pic>
      <p:pic>
        <p:nvPicPr>
          <p:cNvPr id="52" name="Elemento grafico 51" descr="Terminale cmd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0563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10" name="Immagine 9" descr="Immagine che contiene testo, scatola, contenitore, cartone animato&#10;&#10;Descrizione generata automaticamente">
            <a:extLst>
              <a:ext uri="{FF2B5EF4-FFF2-40B4-BE49-F238E27FC236}">
                <a16:creationId xmlns:a16="http://schemas.microsoft.com/office/drawing/2014/main" id="{E5CB36AA-EE02-6080-66E8-0510A5226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053" y="2247722"/>
            <a:ext cx="657490" cy="974633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054" name="Picture 6" descr="Headphone PNG Transparent Images Free Download | Vector Files | Pngtree">
            <a:extLst>
              <a:ext uri="{FF2B5EF4-FFF2-40B4-BE49-F238E27FC236}">
                <a16:creationId xmlns:a16="http://schemas.microsoft.com/office/drawing/2014/main" id="{79C47B0F-CA6C-5AA9-1A28-37390251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0" y="2129528"/>
            <a:ext cx="1289909" cy="128990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stagne varietà marroni bio - Acquista online e ricevi a casa tua!">
            <a:extLst>
              <a:ext uri="{FF2B5EF4-FFF2-40B4-BE49-F238E27FC236}">
                <a16:creationId xmlns:a16="http://schemas.microsoft.com/office/drawing/2014/main" id="{5B4191C8-205F-77AB-5D02-AA7BF9CD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5" y="2021047"/>
            <a:ext cx="1322803" cy="132280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CEDFE-F5B5-5EE6-FC9B-EB1FC68019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212" b="93423" l="1806" r="90000">
                        <a14:foregroundMark x1="49861" y1="36175" x2="47639" y2="43118"/>
                        <a14:foregroundMark x1="47639" y1="43118" x2="54167" y2="48112"/>
                        <a14:foregroundMark x1="13333" y1="90256" x2="9583" y2="75639"/>
                        <a14:foregroundMark x1="9583" y1="75639" x2="10833" y2="84653"/>
                        <a14:foregroundMark x1="10833" y1="84653" x2="17083" y2="90621"/>
                        <a14:foregroundMark x1="17083" y1="90621" x2="5833" y2="89403"/>
                        <a14:foregroundMark x1="5833" y1="89403" x2="48750" y2="92570"/>
                        <a14:foregroundMark x1="48750" y1="92570" x2="78194" y2="90743"/>
                        <a14:foregroundMark x1="78194" y1="90743" x2="80556" y2="89647"/>
                        <a14:foregroundMark x1="10972" y1="88794" x2="2083" y2="87454"/>
                        <a14:foregroundMark x1="2083" y1="87454" x2="3889" y2="88063"/>
                        <a14:foregroundMark x1="46389" y1="92935" x2="56250" y2="92692"/>
                        <a14:foregroundMark x1="56250" y1="92692" x2="45694" y2="92935"/>
                        <a14:foregroundMark x1="45694" y1="92935" x2="64028" y2="93544"/>
                        <a14:foregroundMark x1="64028" y1="93544" x2="41667" y2="93666"/>
                        <a14:foregroundMark x1="39583" y1="9866" x2="54722" y2="7674"/>
                        <a14:foregroundMark x1="54722" y1="7674" x2="44306" y2="8283"/>
                        <a14:foregroundMark x1="44306" y1="8283" x2="62917" y2="9866"/>
                        <a14:foregroundMark x1="62917" y1="9866" x2="52361" y2="7186"/>
                        <a14:foregroundMark x1="52361" y1="7186" x2="46389" y2="9013"/>
                        <a14:foregroundMark x1="47778" y1="8039" x2="55972" y2="6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24" y="3511444"/>
            <a:ext cx="1019577" cy="1162601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666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3101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Carlmelina</a:t>
            </a:r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effectLst/>
                <a:latin typeface="Open Sans" panose="020B0606030504020204" pitchFamily="34" charset="0"/>
              </a:rPr>
              <a:t>Lorem ipsum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dolor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sit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amet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,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consectetur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adipiscing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elit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. Vestibulum sit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amet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eros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ut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mauris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auctor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rhoncus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in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ut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lorem. Donec et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diam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porttitor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, cursus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turpis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id,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varius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ante.</a:t>
            </a:r>
            <a:endParaRPr lang="it-IT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4947" y="511433"/>
            <a:ext cx="4463578" cy="3942827"/>
          </a:xfrm>
          <a:prstGeom prst="rect">
            <a:avLst/>
          </a:prstGeom>
        </p:spPr>
      </p:pic>
      <p:pic>
        <p:nvPicPr>
          <p:cNvPr id="1028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27825EDF-D162-92C8-0ECC-ECD1505E5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2682541" y="2195920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74AE7E4E-CABC-BE79-2BD7-354F69048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1310595" y="2212721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D013355B-C16F-A436-949D-CEAAE9E76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1310595" y="3578405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E7F4BB36-6AE7-7890-B7EC-4E5367C22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2682541" y="3589836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DBE701D4-C833-4D64-0068-EBB9802CF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4021037" y="2212721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B3EC1B3E-E027-1AFA-8ACD-8FC565258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4006226" y="3558614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87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808379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6007211" y="4532320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Mattia Russo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1918968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effectLst/>
                <a:latin typeface="Open Sans" panose="020B0606030504020204" pitchFamily="34" charset="0"/>
              </a:rPr>
              <a:t>Lorem ipsum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dolor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sit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amet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,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consectetur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adipiscing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elit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. Vestibulum sit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amet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eros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ut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mauris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auctor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rhoncus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in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ut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lorem. Donec et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diam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porttitor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, cursus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turpis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id,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varius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ante.</a:t>
            </a:r>
            <a:endParaRPr lang="it-IT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4947" y="511433"/>
            <a:ext cx="4463578" cy="3942827"/>
          </a:xfrm>
          <a:prstGeom prst="rect">
            <a:avLst/>
          </a:prstGeom>
        </p:spPr>
      </p:pic>
      <p:pic>
        <p:nvPicPr>
          <p:cNvPr id="1028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27825EDF-D162-92C8-0ECC-ECD1505E5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2682541" y="2195920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74AE7E4E-CABC-BE79-2BD7-354F69048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1310595" y="2212721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D013355B-C16F-A436-949D-CEAAE9E76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1310595" y="3578405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E7F4BB36-6AE7-7890-B7EC-4E5367C22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2682541" y="3589836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DBE701D4-C833-4D64-0068-EBB9802CF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4021037" y="2212721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B3EC1B3E-E027-1AFA-8ACD-8FC565258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4006226" y="3558614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221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3101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Carlmelina</a:t>
            </a:r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effectLst/>
                <a:latin typeface="Open Sans" panose="020B0606030504020204" pitchFamily="34" charset="0"/>
              </a:rPr>
              <a:t>Lorem ipsum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dolor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sit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amet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,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consectetur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adipiscing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elit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. Vestibulum sit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amet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eros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ut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mauris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auctor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rhoncus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in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ut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lorem. Donec et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diam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porttitor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, cursus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turpis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id, </a:t>
            </a:r>
            <a:r>
              <a:rPr lang="en-GB" sz="1600" b="0" i="0" dirty="0" err="1">
                <a:effectLst/>
                <a:latin typeface="Open Sans" panose="020B0606030504020204" pitchFamily="34" charset="0"/>
              </a:rPr>
              <a:t>varius</a:t>
            </a:r>
            <a:r>
              <a:rPr lang="en-GB" sz="1600" b="0" i="0" dirty="0">
                <a:effectLst/>
                <a:latin typeface="Open Sans" panose="020B0606030504020204" pitchFamily="34" charset="0"/>
              </a:rPr>
              <a:t> ante.</a:t>
            </a:r>
            <a:endParaRPr lang="it-IT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4947" y="511433"/>
            <a:ext cx="4463578" cy="3942827"/>
          </a:xfrm>
          <a:prstGeom prst="rect">
            <a:avLst/>
          </a:prstGeom>
        </p:spPr>
      </p:pic>
      <p:pic>
        <p:nvPicPr>
          <p:cNvPr id="1028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27825EDF-D162-92C8-0ECC-ECD1505E5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2682541" y="2195920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74AE7E4E-CABC-BE79-2BD7-354F69048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1310595" y="2212721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D013355B-C16F-A436-949D-CEAAE9E76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1310595" y="3578405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E7F4BB36-6AE7-7890-B7EC-4E5367C22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2682541" y="3589836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DBE701D4-C833-4D64-0068-EBB9802CF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4021037" y="2212721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" descr="Lisa del Giocondo Mona Lisa Musée du Louvre La belle ferronnière Clos Lucé,  painting, painting, art, portrait png | Klipartz">
            <a:extLst>
              <a:ext uri="{FF2B5EF4-FFF2-40B4-BE49-F238E27FC236}">
                <a16:creationId xmlns:a16="http://schemas.microsoft.com/office/drawing/2014/main" id="{B3EC1B3E-E027-1AFA-8ACD-8FC565258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3406" r="6756" b="11379"/>
          <a:stretch/>
        </p:blipFill>
        <p:spPr bwMode="auto">
          <a:xfrm>
            <a:off x="4006226" y="3558614"/>
            <a:ext cx="724154" cy="104884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785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F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5DBB290A-6CC9-8C67-A846-3F53DC5AC892}"/>
              </a:ext>
            </a:extLst>
          </p:cNvPr>
          <p:cNvSpPr txBox="1">
            <a:spLocks/>
          </p:cNvSpPr>
          <p:nvPr/>
        </p:nvSpPr>
        <p:spPr>
          <a:xfrm>
            <a:off x="838200" y="23364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Carmelina -&gt; </a:t>
            </a:r>
            <a:r>
              <a:rPr lang="it-IT" dirty="0" err="1"/>
              <a:t>Architectural</a:t>
            </a:r>
            <a:r>
              <a:rPr lang="it-IT" dirty="0"/>
              <a:t> design, 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Mattia -&gt; </a:t>
            </a:r>
            <a:r>
              <a:rPr lang="it-IT" dirty="0" err="1"/>
              <a:t>Solidity</a:t>
            </a:r>
            <a:r>
              <a:rPr lang="it-IT" dirty="0"/>
              <a:t> </a:t>
            </a:r>
            <a:r>
              <a:rPr lang="it-IT" dirty="0" err="1"/>
              <a:t>developement</a:t>
            </a:r>
            <a:r>
              <a:rPr lang="it-IT" dirty="0"/>
              <a:t>, HTML front-end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Nicolò -&gt; Design, AI </a:t>
            </a:r>
            <a:r>
              <a:rPr lang="it-IT" dirty="0" err="1"/>
              <a:t>architure</a:t>
            </a: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Claudio -&gt; AI </a:t>
            </a:r>
            <a:r>
              <a:rPr lang="it-IT" dirty="0" err="1"/>
              <a:t>architure</a:t>
            </a:r>
            <a:r>
              <a:rPr lang="it-IT" dirty="0"/>
              <a:t>, Token engineering</a:t>
            </a:r>
          </a:p>
        </p:txBody>
      </p:sp>
    </p:spTree>
    <p:extLst>
      <p:ext uri="{BB962C8B-B14F-4D97-AF65-F5344CB8AC3E}">
        <p14:creationId xmlns:p14="http://schemas.microsoft.com/office/powerpoint/2010/main" val="15306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5DBB290A-6CC9-8C67-A846-3F53DC5AC892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/>
              <a:t>Aim</a:t>
            </a:r>
            <a:r>
              <a:rPr lang="it-IT" dirty="0"/>
              <a:t>: realizzare un gioco di collezionabili generati con AI in grado di sostenere missioni/scontri/scambi + </a:t>
            </a:r>
            <a:r>
              <a:rPr lang="it-IT" dirty="0" err="1"/>
              <a:t>cryptovalute</a:t>
            </a:r>
            <a:r>
              <a:rPr lang="it-IT" dirty="0"/>
              <a:t> ad hoc (</a:t>
            </a:r>
            <a:r>
              <a:rPr lang="it-IT" dirty="0" err="1"/>
              <a:t>fungible</a:t>
            </a:r>
            <a:r>
              <a:rPr lang="it-IT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BC necessaria per garantire l’unicità delle proprietà dei token, mantenendo la loro natura non-</a:t>
            </a:r>
            <a:r>
              <a:rPr lang="it-IT" dirty="0" err="1"/>
              <a:t>fungible</a:t>
            </a:r>
            <a:endParaRPr lang="it-IT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/>
              <a:t>Vantaggi: assegnazione decentralizzata dei mostri, nessuno può imbrogliare sulle loro statistiche e proprietà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 err="1"/>
              <a:t>Fit</a:t>
            </a:r>
            <a:r>
              <a:rPr lang="it-IT" sz="2400" dirty="0"/>
              <a:t>: la </a:t>
            </a:r>
            <a:r>
              <a:rPr lang="it-IT" sz="2400" dirty="0" err="1"/>
              <a:t>collezionabilità</a:t>
            </a:r>
            <a:r>
              <a:rPr lang="it-IT" sz="2400" dirty="0"/>
              <a:t> dei token richiede di evitare doppioni e avere sempre chiaro chi è il proprietario</a:t>
            </a:r>
          </a:p>
        </p:txBody>
      </p:sp>
    </p:spTree>
    <p:extLst>
      <p:ext uri="{BB962C8B-B14F-4D97-AF65-F5344CB8AC3E}">
        <p14:creationId xmlns:p14="http://schemas.microsoft.com/office/powerpoint/2010/main" val="364375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BB17F6-A5A0-BE0E-38A2-987B23BF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86" y="1259661"/>
            <a:ext cx="8482627" cy="50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1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CC4564FF-2F91-4391-D293-87DEF9D5BB85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/>
              <a:t>Contracts</a:t>
            </a:r>
            <a:r>
              <a:rPr lang="it-IT" dirty="0"/>
              <a:t>: generazione, scambio, partite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Tokens: rappresentazione mostri (non-</a:t>
            </a:r>
            <a:r>
              <a:rPr lang="it-IT" dirty="0" err="1"/>
              <a:t>fungible</a:t>
            </a:r>
            <a:r>
              <a:rPr lang="it-IT" dirty="0"/>
              <a:t>), </a:t>
            </a:r>
            <a:r>
              <a:rPr lang="it-IT" dirty="0" err="1"/>
              <a:t>currency</a:t>
            </a:r>
            <a:r>
              <a:rPr lang="it-IT" dirty="0"/>
              <a:t> (</a:t>
            </a:r>
            <a:r>
              <a:rPr lang="it-IT" dirty="0" err="1"/>
              <a:t>fungible</a:t>
            </a:r>
            <a:r>
              <a:rPr lang="it-IT" dirty="0"/>
              <a:t>) da spendere sul mercato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Communications: broadcast quando un nuovo mostro viene generato/scambiato.</a:t>
            </a:r>
          </a:p>
        </p:txBody>
      </p:sp>
    </p:spTree>
    <p:extLst>
      <p:ext uri="{BB962C8B-B14F-4D97-AF65-F5344CB8AC3E}">
        <p14:creationId xmlns:p14="http://schemas.microsoft.com/office/powerpoint/2010/main" val="14394203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279</TotalTime>
  <Words>355</Words>
  <Application>Microsoft Office PowerPoint</Application>
  <PresentationFormat>Widescreen</PresentationFormat>
  <Paragraphs>83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Copperplate Gothic Bold</vt:lpstr>
      <vt:lpstr>Copperplate Gothic Light</vt:lpstr>
      <vt:lpstr>Open Sans</vt:lpstr>
      <vt:lpstr>Tema di Office</vt:lpstr>
      <vt:lpstr>BDLTs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Introduzione</vt:lpstr>
      <vt:lpstr>Context</vt:lpstr>
      <vt:lpstr>Context</vt:lpstr>
      <vt:lpstr>Approach</vt:lpstr>
      <vt:lpstr>Prototype</vt:lpstr>
      <vt:lpstr>Prototype</vt:lpstr>
      <vt:lpstr>Issues and limitations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ÆthérMon</dc:title>
  <dc:creator>Claudio Schiavella</dc:creator>
  <cp:lastModifiedBy>Claudio Schiavella</cp:lastModifiedBy>
  <cp:revision>22</cp:revision>
  <dcterms:created xsi:type="dcterms:W3CDTF">2023-11-30T16:56:28Z</dcterms:created>
  <dcterms:modified xsi:type="dcterms:W3CDTF">2023-12-01T11:09:54Z</dcterms:modified>
</cp:coreProperties>
</file>